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4" Type="http://schemas.openxmlformats.org/officeDocument/2006/relationships/custom-properties" Target="docProps/custom.xml" 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notesMasterIdLst>
    <p:notesMasterId r:id="rId32"/>
  </p:notesMasterIdLst>
  <p:sldSz cx="17475200" cy="9753600"/>
  <p:notesSz cx="9753600" cy="174752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f85b68-1b42-8750-8000-0000901ae169.png?kimi-sig=C-H7b3WvG3D_YFgrmnOW8UHWipgm-ab4RJ0siaTR57g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f85b74-3822-8a91-8000-0000d6fa0fb0.png?kimi-sig=np9J7UvwbBS8hT10-hK4KaxtNOM5wypXyPsYWHtXEBQ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f85b75-1582-896e-8000-000094aedc6a.png?kimi-sig=id3jjoQG4Oba3c-aHwn4nZRJpDF2CLZEwBkQQF1FSts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f85b74-df52-8f28-8000-00001b625ef5.png?kimi-sig=vlIGdzTE-i0-6qFWmnO_22MPpEsDOV7JfUgb--Ghp5I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f85b7a-99b2-88ce-8000-000078af0415.png?kimi-sig=3-QAWK83vSw5muEgieWpaa01x63uoGeWTHzZQN60UAg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f85b61-2302-8226-8000-0000bd833d4e.png?kimi-sig=h5FAU3IPkg5G6R4ao8kzjNO9hbRmvNUyGMu6mYXhbjU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f85b61-1fe2-8978-8000-0000ec265b42.png?kimi-sig=uD-lUluizoWl7W05643zsb_JT32h6x3XSlL6pQ1G0ho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f85b7b-8922-8315-8000-00004d1d61fd.png?kimi-sig=pdFJXa_QlInOeCzbu2FbaDPwpBbgVmxa3YYb3KCFj_U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f85b80-3922-88ae-8000-00009338bef1.png?kimi-sig=45F7m8ZYIUnur98inAL0OptDD6mVoKKba8coyqJIySY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f85b80-e992-8e53-8000-00003a628d8d.png?kimi-sig=GevLHwMQ6FseWjCD46NevOoMBS4mWIeueHjCf2Yqpgw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f85b80-c7b2-8c99-8000-0000640e086a.png?kimi-sig=vm0VvvI-WXHF0bKR6ESXQwLIh0vfzde19oWDh9ZciuY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f85b68-0012-8db3-8000-0000a265a6a8.png?kimi-sig=iTeuaY3ixTXKDUV5LBQfow66GVUHWMGB8h2GDwrkmFo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f85b82-7152-8a5c-8000-00000e0be5df.png?kimi-sig=J5cOPbjk6a46kV6YVkHSw4GD0qBB6QRtwgj6n24g9Cg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f85b86-68e2-80c1-8000-0000216094df.png?kimi-sig=YGkOUJEbLBfd2ycME5-XIlAgdlqxE6hdO6Fbi9YYmFg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f85b61-3a42-8116-8000-00007ca131e0.png?kimi-sig=eXRM3sXRRqkT1p7yTspJtggpnUMe-fnAuMfqiBUBzjA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f85b79-b672-86ed-8000-000062a7e2e8.png?kimi-sig=fY77rZNbw3A6MJgSK6xcXBAHZVDfKXTSZSyFX1qQ1kM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f85b82-5cd2-8178-8000-0000c1d952f1.png?kimi-sig=CHGt2_uvIjEG0l1bepqeNyTWydYRBnA_Sd8f_2fpQaU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f85b7b-4702-8ea9-8000-000089a37826.png?kimi-sig=qm1jginRpC1PQVm8ZwcDnfuNwmolj-eMFwb27cf4Adw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f85b61-77c2-8072-8000-0000796bf2bc.png?kimi-sig=E2GOY7UKKFQju8X0m1DZn-3tD5PbpHI1_vnPrxj8NI4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f85b67-9a02-8f32-8000-00000cd53a9b.png?kimi-sig=qlR-GUuS-buNfI5-b36uDOEdflT08SoLrSKhzB50T7E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f85b67-a5e2-8bdd-8000-00003393ca5d.png?kimi-sig=ZodWdQj_flg_i4bRgqeA2M6HWjNt3RMAmPqtsBzfyr8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f85b67-53d2-8fec-8000-000024b51742.png?kimi-sig=ENrPw8wyvzyRq0kuRUShcse-qsJZWjZ04QiOb-G_sg0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f85b6e-46b2-81f6-8000-00005d61739d.png?kimi-sig=CQHzmJfNqwuFrDrigIOmqjmLhvxmi6O_vwIvFodXX3k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f85b61-a1e2-8bee-8000-0000656f3d38.png?kimi-sig=8EEEO2eFEe9gUMXU6tyC4JJE6uSAYz4SlRlL1b3lt0I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f85b6e-1ec2-8000-8000-0000d08f90e7.png?kimi-sig=dtgsyWX11FRI0-VR_nX5AGNMrLh6Zk6bd3uMmSP7lNc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f85b6d-a302-80bd-8000-0000ac757fbe.png?kimi-sig=rQ_VozYgd4ku4dCPuzsae23b_8aReDNecj2L5DpesR0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f85b6d-b842-881e-8000-0000fdfb470d.png?kimi-sig=jOFj4Zst3Go-NMpWgprE83xGLEWRNvRwAEH_bTL7MEQ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f85b6e-8012-8ce9-8000-000064a03660.png?kimi-sig=GAVUzBjxFQvLOXy3ylH0O0aIOsiMG6EtFZGacrRaVkg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f85b73-ccc2-869d-8000-0000fa6c801c.png?kimi-sig=efj81RH8Uz7SuNqgKW8MCUoGguVBTgXP3THgyNBz7n8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banana/slide_19f85b74-1962-86c9-8000-0000b7a9cc2c.png?kimi-sig=L1nmwZonO06y8J6r2AHv43GUFv51cTI97CZU-AMfujw&amp;x-oss-process=image/resize,w_1376,h_768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  <p:transition>
    <p:fade/>
    <p:spd val="med"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Preservation of the Holy Bible Since the Time of Jesus</dc:title>
  <dc:subject>The Preservation of the Holy Bible Since the Time of Jesus</dc:subject>
  <dc:creator>Kimi</dc:creator>
  <cp:lastModifiedBy>Kimi</cp:lastModifiedBy>
  <cp:revision>1</cp:revision>
  <dcterms:created xsi:type="dcterms:W3CDTF">2026-07-21T17:43:44Z</dcterms:created>
  <dcterms:modified xsi:type="dcterms:W3CDTF">2026-07-21T17:43:44Z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4" name="AIGC">
    <vt:lpwstr>{"Label":"The Preservation of the Holy Bible Since the Time of Jesus","ContentProducer":"001191110108MACG2KBH8F10000","ProduceID":"19f85b86-6e52-8e6b-8000-000011a5d8fe","ReservedCode1":"","ContentPropagator":"001191110108MACG2KBH8F20000","PropagateID":"19f85b86-6e52-8e6b-8000-000011a5d8fe","ReservedCode2":""}</vt:lpwstr>
  </property>
</Properties>
</file>