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notesMasterIdLst>
    <p:notesMasterId r:id="rId32"/>
  </p:notesMasterIdLst>
  <p:sldSz cx="17475200" cy="9753600"/>
  <p:notesSz cx="9753600" cy="174752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d5-e732-8196-8000-00005cb4483d.png?kimi-sig=r3ZLWRUzJG1apeB6EM0zUbfwLXTZdgWbbYizKhscNFs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e2-0492-84de-8000-000098e1bfd6.png?kimi-sig=HC5vU2-uBrvByG7mTSaBWKgp-v_EYJV1jR6JFyRqwTo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e2-23e2-8ba7-8000-00008570d13f.png?kimi-sig=qM3a05aEOjp-qDLoeXuAKsT1ypOcZKTAwp0aQJ28wmA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e0-dfc2-8ffe-8000-0000bdbca890.png?kimi-sig=2G39_h4kzNk3uEnYYNDhZEEuZz6cQnc7YfioTY_F8QA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e5-0b92-8ba3-8000-00004edcf6af.png?kimi-sig=1rf6pL0MtAGpc9iKiypqVO5iw5znX9QhWXXN-2HCLTo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e6-dff2-8d51-8000-0000b18a2942.png?kimi-sig=AFNYwWkY2j3AD5cm4ZBMQHx3d0QpEMLkdPdAZDHAaVE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e8-3e02-8d4a-8000-0000d44fc076.png?kimi-sig=l_wLinbLtpnY24Cch5zBUTgpFZmItd7v6uw6jF1o2WA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e9-6442-84a5-8000-0000a359d898.png?kimi-sig=kw9EoQpKZMTGEg4iti-Q39029Tdwy36XNIkHgun6IHU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e8-7b82-89d3-8000-0000276f7b76.png?kimi-sig=Qk-45gaZtD42wC1aFn9qao20bi2zyfuHGygHQjXCjbg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ec-82c2-82f7-8000-00004801094b.png?kimi-sig=8HvKU9iBkoJ9jNHJWwbz2Lhvh4zSue3X0bSg1A-MrAA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ee-b102-86a4-8000-0000a3f361b1.png?kimi-sig=8xf8r3y9GnBpZovC1_ZHGQa90j2bXzb4YvyKEqFzM7c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d4-8132-82d3-8000-0000b121792a.png?kimi-sig=y2b-EStwuPZsLfVVaaNi9mjLZKh-7l_apqWjNL8ZY1I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ef-deb2-8fe8-8000-00004cc6064e.png?kimi-sig=sF-F8YLmRgNcNUyov1Ci8cOEpQWsKM0ACux8rgZg_Z4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ef-d522-8172-8000-0000818e4057.png?kimi-sig=Gn0bJgKYg4Hu6QwrQ107iRdjfYqlAN8dDT3R-A2AiDU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f0-b062-84cb-8000-0000d832d2a7.png?kimi-sig=KTAoxNJoKtcjuqwap88YLO70538d92pCf0PVWWtQnfY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f3-9012-8045-8000-0000d439aa4d.png?kimi-sig=LK68iJ9uT5ll_ndhx8eg5ZwK69ooJk4663DJ4ULPTDo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f5-5002-8f8e-8000-0000f89610ac.png?kimi-sig=dU-gnLzp3ShZpOYG5ybk0q7SbW2B_Ty3PltUOfqm57s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f8-55b2-8e75-8000-0000b9382b1d.png?kimi-sig=M4iTgdmp6wlqxuvYjCZvHQOV0chPqez28xVPOyJzL5A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f6-d5d2-8fc1-8000-00000cf8e9d7.png?kimi-sig=PKX00fdDDJkXshERgOHkYJ6bbUGjTQiTtbghbFCWmyY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f7-9502-8ee5-8000-0000308d00b7.png?kimi-sig=F0B3pAmYyZf9fPqHZfVMZh8TfTUwdwpoCapT_xanWqE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fa-e7b2-8c52-8000-00000d8a24a8.png?kimi-sig=YqgPCuOXjEEZbPvu5J9UeIykS0HgBJmF1KfHCAtU5Tc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fc-cf12-859d-8000-000029078e3f.png?kimi-sig=fIzVGw4bMmtiH_K1x_UazPBV039btjjJNv6WMa07OEY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cf-0d02-8eb1-8000-00002cb0ed6e.png?kimi-sig=4ukjeRvxngkQvfdlWtAz9C0VQajblqGmgevnMmwcs-Y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db-24a2-8ab4-8000-00005cdbacd9.png?kimi-sig=vprXJnbzKVT7DbnxeYRDVuXiUvzOS38dkpD98EY2u4c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fd-e6d2-841c-8000-00009b47d541.png?kimi-sig=IGx2EPL_YJK-nU_Zd6kx7M_KwNeHi35DABXW83WKQ5E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cf-9b22-81d1-8000-00007fb1edd1.png?kimi-sig=5Hw-cQq_NPLORll-9qXB0wlW9mJByi69uE_I794zK1k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d6-47b2-8cc8-8000-00000cd6c9af.png?kimi-sig=anWXcqJoG1m8muQTuXrLYKuuy2w9EykHHp3Y_Tfl0OI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db-4ac2-8a0c-8000-0000009f91fa.png?kimi-sig=cNfRxpVD0Ir7VwA2F5XcWK4beJpEVy8z6bkk6RrMRVA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df-19c2-8e53-8000-0000c17e4d46.png?kimi-sig=cbwZS6jJHOf65WTlLbLiWfsd5ZidIoA7LjhQ7EXaLVE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db6dd-ad02-89eb-8000-000042c03422.png?kimi-sig=8I6mubm_eqcWEsforMKHLbkkMqMsTiiFyLbrCuIgP8Y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Masoretes: Guardians of the Hebrew Biblical Text</dc:title>
  <dc:subject>The Masoretes: Guardians of the Hebrew Biblical Text</dc:subject>
  <dc:creator>Kimi</dc:creator>
  <cp:lastModifiedBy>Kimi</cp:lastModifiedBy>
  <cp:revision>1</cp:revision>
  <dcterms:created xsi:type="dcterms:W3CDTF">2026-07-02T00:48:47Z</dcterms:created>
  <dcterms:modified xsi:type="dcterms:W3CDTF">2026-07-02T00:48:47Z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{"Label":"The Masoretes: Guardians of the Hebrew Biblical Text","ContentProducer":"001191110108MACG2KBH8F10000","ProduceID":"19edb6fd-eb72-8272-8000-00000ac3c3fd","ReservedCode1":"","ContentPropagator":"001191110108MACG2KBH8F20000","PropagateID":"19edb6fd-eb72-8272-8000-00000ac3c3fd","ReservedCode2":""}</vt:lpwstr>
  </property>
</Properties>
</file>